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32404050" cy="43205400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608">
          <p15:clr>
            <a:srgbClr val="A4A3A4"/>
          </p15:clr>
        </p15:guide>
        <p15:guide id="2" pos="1020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FF"/>
    <a:srgbClr val="0033CC"/>
    <a:srgbClr val="0066FF"/>
    <a:srgbClr val="0099FF"/>
    <a:srgbClr val="33CCFF"/>
    <a:srgbClr val="339933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00000-0000-0000-0000-000000000000}" v="4" dt="2026-09-03T16:27:39.128"/>
  </p1510:revLst>
</p1510:revInfo>
</file>

<file path=ppt/tableStyles.xml><?xml version="1.0" encoding="utf-8"?>
<a:tblStyleLst xmlns:a="http://schemas.openxmlformats.org/drawingml/2006/main" def="{5C22544A-7EE6-4342-B048-85BDC9FD1C3A}">
  <a:tblStyle styleId="{125E5076-3810-47DD-B79F-674D7AD40C01}" styleName="深色样式 1 - 强调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B4B98B0-60AC-42C2-AFA5-B58CD77FA1E5}" styleName="浅色样式 1 - 强调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82168"/>
  </p:normalViewPr>
  <p:slideViewPr>
    <p:cSldViewPr>
      <p:cViewPr varScale="1">
        <p:scale>
          <a:sx n="14" d="100"/>
          <a:sy n="14" d="100"/>
        </p:scale>
        <p:origin x="3072" y="204"/>
      </p:cViewPr>
      <p:guideLst>
        <p:guide orient="horz" pos="13608"/>
        <p:guide pos="1020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Relationship Id="rId9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>
            <a:extLst>
              <a:ext uri="{FF2B5EF4-FFF2-40B4-BE49-F238E27FC236}">
                <a16:creationId xmlns:a16="http://schemas.microsoft.com/office/drawing/2014/main" id="{F09A5DFE-08D8-876B-902D-17A592A4275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2B7355BA-0736-A1C7-8B2F-BB574A08954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F4679C30-B008-427B-BCE5-329AF008E0F5}" type="datetimeFigureOut">
              <a:rPr lang="pt-BR"/>
              <a:pPr>
                <a:defRPr/>
              </a:pPr>
              <a:t>03/09/2026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F8C60091-2FA4-4520-AD9D-E4BDA2BB3AF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49EDADCA-8E58-C06F-362E-450BD6FA282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BDC3DB7-E9BA-4A5F-A38D-1601AB5CF709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E1E376FB-DABF-5FB2-6C24-327C8131FE8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159B3096-7AF7-002B-B59C-9C695FA31F1C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id="{A974BAA1-F379-B9A5-E26B-A63E5F91DE3B}"/>
              </a:ext>
            </a:extLst>
          </p:cNvPr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2143125" y="685800"/>
            <a:ext cx="257175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>
            <a:extLst>
              <a:ext uri="{FF2B5EF4-FFF2-40B4-BE49-F238E27FC236}">
                <a16:creationId xmlns:a16="http://schemas.microsoft.com/office/drawing/2014/main" id="{2E4BC8B0-0146-53A2-A97C-852583CC1E7D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pt-BR" noProof="0"/>
              <a:t>Clique para editar os estilos do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3078" name="Rectangle 6">
            <a:extLst>
              <a:ext uri="{FF2B5EF4-FFF2-40B4-BE49-F238E27FC236}">
                <a16:creationId xmlns:a16="http://schemas.microsoft.com/office/drawing/2014/main" id="{A9619D63-FA38-04D5-8397-2F2BB8EB7B0C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079" name="Rectangle 7">
            <a:extLst>
              <a:ext uri="{FF2B5EF4-FFF2-40B4-BE49-F238E27FC236}">
                <a16:creationId xmlns:a16="http://schemas.microsoft.com/office/drawing/2014/main" id="{CA2CA956-7287-FA52-61AF-F0D53909DC4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EAA3ECFE-BB1B-4031-8326-305372E62BAE}" type="slidenum">
              <a:rPr lang="pt-BR" altLang="pt-BR"/>
              <a:pPr/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714626" y="11836400"/>
            <a:ext cx="30765750" cy="8166100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429251" y="21590000"/>
            <a:ext cx="25336500" cy="973613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ABBD752-E4D7-76C0-B23C-5DEFB7B748A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F5AF5D9-745E-E672-FB1E-3B19C39B39D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7AC5042-0242-5AE3-EC34-C53908FAF58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E554ED-C706-4E49-9D11-FDCCD1270753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8225245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AA6A877-54EB-E04F-4392-53955BBA03B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097260D-9E58-3770-C767-59FAB8D1F87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87CC2DC-6232-3147-F0B7-45568D0C1DD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60106D-2B20-4B42-9F87-76511F58A3DE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0303222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859088" y="24482427"/>
            <a:ext cx="30765750" cy="756761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859088" y="16148052"/>
            <a:ext cx="30765750" cy="83343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92F4771-EE68-56B2-49A1-63EDDB3A64D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5860A06-F732-7725-2A69-59C70F64C48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70D0075-B045-77CE-C9D4-637B037B48A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BFF912-7D03-4818-926C-A1D3B30A4714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98882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2714626" y="11006138"/>
            <a:ext cx="15306675" cy="2286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8173701" y="11006138"/>
            <a:ext cx="15306675" cy="2286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51A9CA-920E-E632-D6B8-704C2F2CF0E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38621B-18E1-8391-A773-9331845B75D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EED01B3-9955-86E1-9AE5-90481BD5E06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6159B90-9994-477E-84A2-F5F704D5092D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706190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809750" y="1525588"/>
            <a:ext cx="32575500" cy="6350000"/>
          </a:xfrm>
        </p:spPr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809751" y="8528052"/>
            <a:ext cx="15992475" cy="355441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809751" y="12082463"/>
            <a:ext cx="15992475" cy="219519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18386426" y="8528052"/>
            <a:ext cx="15998825" cy="355441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18386426" y="12082463"/>
            <a:ext cx="15998825" cy="219519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CBDC1A6F-B04E-3E15-35AD-F43C90CC27B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D977F8C8-2067-D83D-C615-4F38D465609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93AC4393-23F8-D858-115B-8A07A35ACC6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08284A3-EEA1-4BD0-B91B-115C5D104A1B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056733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FB64B374-7F5D-112D-533D-98E5A5F3015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6A45248-6A1D-2C83-535C-72612C0E317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AD658870-CACD-3F49-F8D4-B644E70ECD5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CE5EDD-1CAD-47C2-8BDE-FB418A960B6E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861013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5564E4A2-BDA8-FFAE-B04B-2CCDFF0EAB9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BF6F37E5-69AD-2D54-FA34-5B644FEF5FB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745EA407-EC5F-D626-5EF4-AADF3B0E51F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DEF589-23CB-4A62-AC93-C5BC280EF19A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370456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809750" y="1517652"/>
            <a:ext cx="11907838" cy="64547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4150976" y="1517652"/>
            <a:ext cx="20234275" cy="325167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809750" y="7972425"/>
            <a:ext cx="11907838" cy="260619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15B70A3-3186-26CD-5B20-4CBF209CA5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537A0AE-FA7D-4B17-7A23-1E3CBD1D087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FB13520-B275-975F-E547-75C92CF6729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B74324-E234-4E5E-B6EF-3F7A2C338D98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916978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094538" y="26670002"/>
            <a:ext cx="21717000" cy="314801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7094538" y="3403600"/>
            <a:ext cx="21717000" cy="22860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7094538" y="29818015"/>
            <a:ext cx="21717000" cy="44719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2E6CAF5-FDCD-23F4-32F1-F3BB19ADED4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10E856E-1AF0-C8EE-5ABD-709A5C89274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C70B30D-66D1-ACC2-F690-C84A71A1F6C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3D338A-F788-4A75-A035-58845CAD7500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6787726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D60719B-986F-7F35-83D9-5FA8A13336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2D3FCF9C-0D57-D9C5-219C-C80274B7CCD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76E7FB4-6F1C-4BEB-77D7-DE9C21CDE4C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C0F8A8-6EE4-4FDA-916A-581870EBE9A7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394273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25788939" y="3386138"/>
            <a:ext cx="7691437" cy="30480000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2714626" y="3386138"/>
            <a:ext cx="22921913" cy="30480000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DEB0F80-CD7C-846B-488D-B28425FBC52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01069BB-7243-6347-6557-C7D16D10A16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4765DF0-E9D6-F393-73E1-E6591C32824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4C3A1F-7111-444A-A6D8-33A1F85BC8F5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9204228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0408D5F8-EAE1-465A-0115-8120FED046E6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2430463" y="3840163"/>
            <a:ext cx="27543125" cy="720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13656" tIns="206828" rIns="413656" bIns="20682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/>
              <a:t>Clique para editar o estilo do título mestre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2B252C5B-A6E9-3F68-107A-C793A12CFC1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2430463" y="12480925"/>
            <a:ext cx="27543125" cy="259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13656" tIns="206828" rIns="413656" bIns="20682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/>
              <a:t>Clique para editar os estilos do texto mestre</a:t>
            </a:r>
          </a:p>
          <a:p>
            <a:pPr lvl="1"/>
            <a:r>
              <a:rPr lang="pt-BR" altLang="pt-BR"/>
              <a:t>Segundo nível</a:t>
            </a:r>
          </a:p>
          <a:p>
            <a:pPr lvl="2"/>
            <a:r>
              <a:rPr lang="pt-BR" altLang="pt-BR"/>
              <a:t>Terceiro nível</a:t>
            </a:r>
          </a:p>
          <a:p>
            <a:pPr lvl="3"/>
            <a:r>
              <a:rPr lang="pt-BR" altLang="pt-BR"/>
              <a:t>Quarto nível</a:t>
            </a:r>
          </a:p>
          <a:p>
            <a:pPr lvl="4"/>
            <a:r>
              <a:rPr lang="pt-BR" altLang="pt-BR"/>
              <a:t>Quinto nível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DE6218C3-758A-D5FC-669E-B8549757EC0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30463" y="39365238"/>
            <a:ext cx="6750050" cy="28813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413656" tIns="206828" rIns="413656" bIns="206828" numCol="1" anchor="t" anchorCtr="0" compatLnSpc="1"/>
          <a:lstStyle>
            <a:lvl1pPr eaLnBrk="1" hangingPunct="1">
              <a:defRPr sz="63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972616C0-47E8-8E59-8FF0-1259C429C4AF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1071225" y="39365238"/>
            <a:ext cx="10261600" cy="28813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413656" tIns="206828" rIns="413656" bIns="206828" numCol="1" anchor="t" anchorCtr="0" compatLnSpc="1"/>
          <a:lstStyle>
            <a:lvl1pPr algn="ctr" eaLnBrk="1" hangingPunct="1">
              <a:defRPr sz="63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F817B2E0-1F96-8C9A-3362-7163BCE270DB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3223538" y="39365238"/>
            <a:ext cx="6750050" cy="28813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413656" tIns="206828" rIns="413656" bIns="206828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6300"/>
            </a:lvl1pPr>
          </a:lstStyle>
          <a:p>
            <a:fld id="{8FCD2051-3C42-40E3-B2F6-D38457A3D018}" type="slidenum">
              <a:rPr lang="pt-BR" altLang="pt-BR"/>
              <a:pPr/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4137025" rtl="0" eaLnBrk="0" fontAlgn="base" hangingPunct="0">
        <a:spcBef>
          <a:spcPct val="0"/>
        </a:spcBef>
        <a:spcAft>
          <a:spcPct val="0"/>
        </a:spcAft>
        <a:defRPr sz="19900">
          <a:solidFill>
            <a:schemeClr val="tx2"/>
          </a:solidFill>
          <a:latin typeface="+mj-lt"/>
          <a:ea typeface="+mj-ea"/>
          <a:cs typeface="+mj-cs"/>
        </a:defRPr>
      </a:lvl1pPr>
      <a:lvl2pPr algn="ctr" defTabSz="4137025" rtl="0" eaLnBrk="0" fontAlgn="base" hangingPunct="0">
        <a:spcBef>
          <a:spcPct val="0"/>
        </a:spcBef>
        <a:spcAft>
          <a:spcPct val="0"/>
        </a:spcAft>
        <a:defRPr sz="19900">
          <a:solidFill>
            <a:schemeClr val="tx2"/>
          </a:solidFill>
          <a:latin typeface="Times New Roman" panose="02020603050405020304" pitchFamily="18" charset="0"/>
        </a:defRPr>
      </a:lvl2pPr>
      <a:lvl3pPr algn="ctr" defTabSz="4137025" rtl="0" eaLnBrk="0" fontAlgn="base" hangingPunct="0">
        <a:spcBef>
          <a:spcPct val="0"/>
        </a:spcBef>
        <a:spcAft>
          <a:spcPct val="0"/>
        </a:spcAft>
        <a:defRPr sz="19900">
          <a:solidFill>
            <a:schemeClr val="tx2"/>
          </a:solidFill>
          <a:latin typeface="Times New Roman" panose="02020603050405020304" pitchFamily="18" charset="0"/>
        </a:defRPr>
      </a:lvl3pPr>
      <a:lvl4pPr algn="ctr" defTabSz="4137025" rtl="0" eaLnBrk="0" fontAlgn="base" hangingPunct="0">
        <a:spcBef>
          <a:spcPct val="0"/>
        </a:spcBef>
        <a:spcAft>
          <a:spcPct val="0"/>
        </a:spcAft>
        <a:defRPr sz="19900">
          <a:solidFill>
            <a:schemeClr val="tx2"/>
          </a:solidFill>
          <a:latin typeface="Times New Roman" panose="02020603050405020304" pitchFamily="18" charset="0"/>
        </a:defRPr>
      </a:lvl4pPr>
      <a:lvl5pPr algn="ctr" defTabSz="4137025" rtl="0" eaLnBrk="0" fontAlgn="base" hangingPunct="0">
        <a:spcBef>
          <a:spcPct val="0"/>
        </a:spcBef>
        <a:spcAft>
          <a:spcPct val="0"/>
        </a:spcAft>
        <a:defRPr sz="19900">
          <a:solidFill>
            <a:schemeClr val="tx2"/>
          </a:solidFill>
          <a:latin typeface="Times New Roman" panose="02020603050405020304" pitchFamily="18" charset="0"/>
        </a:defRPr>
      </a:lvl5pPr>
      <a:lvl6pPr marL="457200" algn="ctr" defTabSz="4137025" rtl="0" fontAlgn="base">
        <a:spcBef>
          <a:spcPct val="0"/>
        </a:spcBef>
        <a:spcAft>
          <a:spcPct val="0"/>
        </a:spcAft>
        <a:defRPr sz="19900">
          <a:solidFill>
            <a:schemeClr val="tx2"/>
          </a:solidFill>
          <a:latin typeface="Times New Roman" panose="02020603050405020304" pitchFamily="18" charset="0"/>
        </a:defRPr>
      </a:lvl6pPr>
      <a:lvl7pPr marL="914400" algn="ctr" defTabSz="4137025" rtl="0" fontAlgn="base">
        <a:spcBef>
          <a:spcPct val="0"/>
        </a:spcBef>
        <a:spcAft>
          <a:spcPct val="0"/>
        </a:spcAft>
        <a:defRPr sz="19900">
          <a:solidFill>
            <a:schemeClr val="tx2"/>
          </a:solidFill>
          <a:latin typeface="Times New Roman" panose="02020603050405020304" pitchFamily="18" charset="0"/>
        </a:defRPr>
      </a:lvl7pPr>
      <a:lvl8pPr marL="1371600" algn="ctr" defTabSz="4137025" rtl="0" fontAlgn="base">
        <a:spcBef>
          <a:spcPct val="0"/>
        </a:spcBef>
        <a:spcAft>
          <a:spcPct val="0"/>
        </a:spcAft>
        <a:defRPr sz="19900">
          <a:solidFill>
            <a:schemeClr val="tx2"/>
          </a:solidFill>
          <a:latin typeface="Times New Roman" panose="02020603050405020304" pitchFamily="18" charset="0"/>
        </a:defRPr>
      </a:lvl8pPr>
      <a:lvl9pPr marL="1828800" algn="ctr" defTabSz="4137025" rtl="0" fontAlgn="base">
        <a:spcBef>
          <a:spcPct val="0"/>
        </a:spcBef>
        <a:spcAft>
          <a:spcPct val="0"/>
        </a:spcAft>
        <a:defRPr sz="199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1550988" indent="-1550988" algn="l" defTabSz="4137025" rtl="0" eaLnBrk="0" fontAlgn="base" hangingPunct="0">
        <a:spcBef>
          <a:spcPct val="20000"/>
        </a:spcBef>
        <a:spcAft>
          <a:spcPct val="0"/>
        </a:spcAft>
        <a:buChar char="•"/>
        <a:defRPr sz="14500">
          <a:solidFill>
            <a:schemeClr val="tx1"/>
          </a:solidFill>
          <a:latin typeface="+mn-lt"/>
          <a:ea typeface="+mn-ea"/>
          <a:cs typeface="+mn-cs"/>
        </a:defRPr>
      </a:lvl1pPr>
      <a:lvl2pPr marL="3360738" indent="-1292225" algn="l" defTabSz="4137025" rtl="0" eaLnBrk="0" fontAlgn="base" hangingPunct="0">
        <a:spcBef>
          <a:spcPct val="20000"/>
        </a:spcBef>
        <a:spcAft>
          <a:spcPct val="0"/>
        </a:spcAft>
        <a:buChar char="–"/>
        <a:defRPr sz="12700">
          <a:solidFill>
            <a:schemeClr val="tx1"/>
          </a:solidFill>
          <a:latin typeface="+mn-lt"/>
        </a:defRPr>
      </a:lvl2pPr>
      <a:lvl3pPr marL="5170488" indent="-1033463" algn="l" defTabSz="4137025" rtl="0" eaLnBrk="0" fontAlgn="base" hangingPunct="0">
        <a:spcBef>
          <a:spcPct val="20000"/>
        </a:spcBef>
        <a:spcAft>
          <a:spcPct val="0"/>
        </a:spcAft>
        <a:buChar char="•"/>
        <a:defRPr sz="10900">
          <a:solidFill>
            <a:schemeClr val="tx1"/>
          </a:solidFill>
          <a:latin typeface="+mn-lt"/>
        </a:defRPr>
      </a:lvl3pPr>
      <a:lvl4pPr marL="7239000" indent="-1033463" algn="l" defTabSz="4137025" rtl="0" eaLnBrk="0" fontAlgn="base" hangingPunct="0">
        <a:spcBef>
          <a:spcPct val="20000"/>
        </a:spcBef>
        <a:spcAft>
          <a:spcPct val="0"/>
        </a:spcAft>
        <a:buChar char="–"/>
        <a:defRPr sz="9000">
          <a:solidFill>
            <a:schemeClr val="tx1"/>
          </a:solidFill>
          <a:latin typeface="+mn-lt"/>
        </a:defRPr>
      </a:lvl4pPr>
      <a:lvl5pPr marL="9307513" indent="-1035050" algn="l" defTabSz="4137025" rtl="0" eaLnBrk="0" fontAlgn="base" hangingPunct="0">
        <a:spcBef>
          <a:spcPct val="20000"/>
        </a:spcBef>
        <a:spcAft>
          <a:spcPct val="0"/>
        </a:spcAft>
        <a:buChar char="»"/>
        <a:defRPr sz="9000">
          <a:solidFill>
            <a:schemeClr val="tx1"/>
          </a:solidFill>
          <a:latin typeface="+mn-lt"/>
        </a:defRPr>
      </a:lvl5pPr>
      <a:lvl6pPr marL="9765030" indent="-1035050" algn="l" defTabSz="4137025" rtl="0" fontAlgn="base">
        <a:spcBef>
          <a:spcPct val="20000"/>
        </a:spcBef>
        <a:spcAft>
          <a:spcPct val="0"/>
        </a:spcAft>
        <a:buChar char="»"/>
        <a:defRPr sz="9000">
          <a:solidFill>
            <a:schemeClr val="tx1"/>
          </a:solidFill>
          <a:latin typeface="+mn-lt"/>
        </a:defRPr>
      </a:lvl6pPr>
      <a:lvl7pPr marL="10222230" indent="-1035050" algn="l" defTabSz="4137025" rtl="0" fontAlgn="base">
        <a:spcBef>
          <a:spcPct val="20000"/>
        </a:spcBef>
        <a:spcAft>
          <a:spcPct val="0"/>
        </a:spcAft>
        <a:buChar char="»"/>
        <a:defRPr sz="9000">
          <a:solidFill>
            <a:schemeClr val="tx1"/>
          </a:solidFill>
          <a:latin typeface="+mn-lt"/>
        </a:defRPr>
      </a:lvl7pPr>
      <a:lvl8pPr marL="10679430" indent="-1035050" algn="l" defTabSz="4137025" rtl="0" fontAlgn="base">
        <a:spcBef>
          <a:spcPct val="20000"/>
        </a:spcBef>
        <a:spcAft>
          <a:spcPct val="0"/>
        </a:spcAft>
        <a:buChar char="»"/>
        <a:defRPr sz="9000">
          <a:solidFill>
            <a:schemeClr val="tx1"/>
          </a:solidFill>
          <a:latin typeface="+mn-lt"/>
        </a:defRPr>
      </a:lvl8pPr>
      <a:lvl9pPr marL="11136630" indent="-1035050" algn="l" defTabSz="4137025" rtl="0" fontAlgn="base">
        <a:spcBef>
          <a:spcPct val="20000"/>
        </a:spcBef>
        <a:spcAft>
          <a:spcPct val="0"/>
        </a:spcAft>
        <a:buChar char="»"/>
        <a:defRPr sz="9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Title 1">
            <a:extLst>
              <a:ext uri="{FF2B5EF4-FFF2-40B4-BE49-F238E27FC236}">
                <a16:creationId xmlns:a16="http://schemas.microsoft.com/office/drawing/2014/main" id="{EE95A39F-472A-6E54-4212-8B7736CF1CC9}"/>
              </a:ext>
            </a:extLst>
          </p:cNvPr>
          <p:cNvSpPr txBox="1"/>
          <p:nvPr/>
        </p:nvSpPr>
        <p:spPr>
          <a:xfrm>
            <a:off x="1147763" y="5238750"/>
            <a:ext cx="30110112" cy="2212975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4137025" rtl="0" eaLnBrk="0" fontAlgn="base" hangingPunct="0">
              <a:spcBef>
                <a:spcPct val="0"/>
              </a:spcBef>
              <a:spcAft>
                <a:spcPct val="0"/>
              </a:spcAft>
              <a:defRPr sz="199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defTabSz="4137025" rtl="0" eaLnBrk="0" fontAlgn="base" hangingPunct="0">
              <a:spcBef>
                <a:spcPct val="0"/>
              </a:spcBef>
              <a:spcAft>
                <a:spcPct val="0"/>
              </a:spcAft>
              <a:defRPr sz="19900">
                <a:solidFill>
                  <a:schemeClr val="tx2"/>
                </a:solidFill>
                <a:latin typeface="Times New Roman" panose="02020603050405020304" pitchFamily="18" charset="0"/>
              </a:defRPr>
            </a:lvl2pPr>
            <a:lvl3pPr algn="ctr" defTabSz="4137025" rtl="0" eaLnBrk="0" fontAlgn="base" hangingPunct="0">
              <a:spcBef>
                <a:spcPct val="0"/>
              </a:spcBef>
              <a:spcAft>
                <a:spcPct val="0"/>
              </a:spcAft>
              <a:defRPr sz="19900">
                <a:solidFill>
                  <a:schemeClr val="tx2"/>
                </a:solidFill>
                <a:latin typeface="Times New Roman" panose="02020603050405020304" pitchFamily="18" charset="0"/>
              </a:defRPr>
            </a:lvl3pPr>
            <a:lvl4pPr algn="ctr" defTabSz="4137025" rtl="0" eaLnBrk="0" fontAlgn="base" hangingPunct="0">
              <a:spcBef>
                <a:spcPct val="0"/>
              </a:spcBef>
              <a:spcAft>
                <a:spcPct val="0"/>
              </a:spcAft>
              <a:defRPr sz="19900">
                <a:solidFill>
                  <a:schemeClr val="tx2"/>
                </a:solidFill>
                <a:latin typeface="Times New Roman" panose="02020603050405020304" pitchFamily="18" charset="0"/>
              </a:defRPr>
            </a:lvl4pPr>
            <a:lvl5pPr algn="ctr" defTabSz="4137025" rtl="0" eaLnBrk="0" fontAlgn="base" hangingPunct="0">
              <a:spcBef>
                <a:spcPct val="0"/>
              </a:spcBef>
              <a:spcAft>
                <a:spcPct val="0"/>
              </a:spcAft>
              <a:defRPr sz="19900">
                <a:solidFill>
                  <a:schemeClr val="tx2"/>
                </a:solidFill>
                <a:latin typeface="Times New Roman" panose="02020603050405020304" pitchFamily="18" charset="0"/>
              </a:defRPr>
            </a:lvl5pPr>
            <a:lvl6pPr marL="457200" algn="ctr" defTabSz="4137025" rtl="0" fontAlgn="base">
              <a:spcBef>
                <a:spcPct val="0"/>
              </a:spcBef>
              <a:spcAft>
                <a:spcPct val="0"/>
              </a:spcAft>
              <a:defRPr sz="19900">
                <a:solidFill>
                  <a:schemeClr val="tx2"/>
                </a:solidFill>
                <a:latin typeface="Times New Roman" panose="02020603050405020304" pitchFamily="18" charset="0"/>
              </a:defRPr>
            </a:lvl6pPr>
            <a:lvl7pPr marL="914400" algn="ctr" defTabSz="4137025" rtl="0" fontAlgn="base">
              <a:spcBef>
                <a:spcPct val="0"/>
              </a:spcBef>
              <a:spcAft>
                <a:spcPct val="0"/>
              </a:spcAft>
              <a:defRPr sz="19900">
                <a:solidFill>
                  <a:schemeClr val="tx2"/>
                </a:solidFill>
                <a:latin typeface="Times New Roman" panose="02020603050405020304" pitchFamily="18" charset="0"/>
              </a:defRPr>
            </a:lvl7pPr>
            <a:lvl8pPr marL="1371600" algn="ctr" defTabSz="4137025" rtl="0" fontAlgn="base">
              <a:spcBef>
                <a:spcPct val="0"/>
              </a:spcBef>
              <a:spcAft>
                <a:spcPct val="0"/>
              </a:spcAft>
              <a:defRPr sz="19900">
                <a:solidFill>
                  <a:schemeClr val="tx2"/>
                </a:solidFill>
                <a:latin typeface="Times New Roman" panose="02020603050405020304" pitchFamily="18" charset="0"/>
              </a:defRPr>
            </a:lvl8pPr>
            <a:lvl9pPr marL="1828800" algn="ctr" defTabSz="4137025" rtl="0" fontAlgn="base">
              <a:spcBef>
                <a:spcPct val="0"/>
              </a:spcBef>
              <a:spcAft>
                <a:spcPct val="0"/>
              </a:spcAft>
              <a:defRPr sz="19900">
                <a:solidFill>
                  <a:schemeClr val="tx2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defRPr/>
            </a:pPr>
            <a:r>
              <a:rPr lang="pt-BR" sz="6500" b="1" dirty="0">
                <a:latin typeface="Arial" panose="020B0604020202020204" pitchFamily="34" charset="0"/>
                <a:ea typeface="Geneva" panose="020B0503030404040204" pitchFamily="124" charset="-128"/>
                <a:cs typeface="Arial" panose="020B0604020202020204" pitchFamily="34" charset="0"/>
              </a:rPr>
              <a:t>Título do trabalho Arial, negrito, corpo 72pt, podendo ser reduzido para até corpo 60, caso a quantidade de texto ultrapasse o espaço delimitado</a:t>
            </a:r>
            <a:endParaRPr lang="en-US" sz="6500" dirty="0">
              <a:latin typeface="Arial" panose="020B0604020202020204" pitchFamily="34" charset="0"/>
              <a:ea typeface="Geneva" panose="020B0503030404040204" pitchFamily="124" charset="-128"/>
              <a:cs typeface="Arial" panose="020B0604020202020204" pitchFamily="34" charset="0"/>
            </a:endParaRPr>
          </a:p>
        </p:txBody>
      </p:sp>
      <p:sp>
        <p:nvSpPr>
          <p:cNvPr id="4099" name="Title 1">
            <a:extLst>
              <a:ext uri="{FF2B5EF4-FFF2-40B4-BE49-F238E27FC236}">
                <a16:creationId xmlns:a16="http://schemas.microsoft.com/office/drawing/2014/main" id="{D6148CC6-18C1-D1D8-5E07-1BCB80579D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0463" y="7381875"/>
            <a:ext cx="27544712" cy="221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32054" tIns="216027" rIns="432054" bIns="216027" anchor="ctr"/>
          <a:lstStyle>
            <a:lvl1pPr>
              <a:spcBef>
                <a:spcPct val="20000"/>
              </a:spcBef>
              <a:buChar char="•"/>
              <a:defRPr sz="145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3360738" indent="-1292225">
              <a:spcBef>
                <a:spcPct val="20000"/>
              </a:spcBef>
              <a:buChar char="–"/>
              <a:defRPr sz="127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5170488" indent="-1033463">
              <a:spcBef>
                <a:spcPct val="20000"/>
              </a:spcBef>
              <a:buChar char="•"/>
              <a:defRPr sz="109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7239000" indent="-1033463">
              <a:spcBef>
                <a:spcPct val="20000"/>
              </a:spcBef>
              <a:buChar char="–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9307513" indent="-1035050">
              <a:spcBef>
                <a:spcPct val="20000"/>
              </a:spcBef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9764713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10221913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10679113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11136313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4000" b="1">
                <a:latin typeface="Calibri" panose="020F0502020204030204" pitchFamily="34" charset="0"/>
                <a:cs typeface="Geneva" pitchFamily="34" charset="0"/>
              </a:rPr>
              <a:t>Nomes dos autores: arial, negrito, corpo 40pt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4000">
                <a:latin typeface="Calibri" panose="020F0502020204030204" pitchFamily="34" charset="0"/>
                <a:cs typeface="Geneva" pitchFamily="34" charset="0"/>
              </a:rPr>
              <a:t>Formação acadêmica e unidade acadêmica: arial, regular, corpo 30pt </a:t>
            </a:r>
            <a:endParaRPr lang="en-US" altLang="pt-BR" sz="4000">
              <a:latin typeface="Arial" panose="020B0604020202020204" pitchFamily="34" charset="0"/>
              <a:cs typeface="Geneva" pitchFamily="34" charset="0"/>
            </a:endParaRPr>
          </a:p>
        </p:txBody>
      </p:sp>
      <p:sp>
        <p:nvSpPr>
          <p:cNvPr id="4100" name="Subtitle 2">
            <a:extLst>
              <a:ext uri="{FF2B5EF4-FFF2-40B4-BE49-F238E27FC236}">
                <a16:creationId xmlns:a16="http://schemas.microsoft.com/office/drawing/2014/main" id="{234ADA27-13F1-E263-6F13-ABC82C2E36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7438" y="19945350"/>
            <a:ext cx="14400212" cy="716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20000"/>
              </a:spcBef>
              <a:buChar char="•"/>
              <a:defRPr sz="145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3360738" indent="-1292225">
              <a:spcBef>
                <a:spcPct val="20000"/>
              </a:spcBef>
              <a:buChar char="–"/>
              <a:defRPr sz="127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5170488" indent="-1033463">
              <a:spcBef>
                <a:spcPct val="20000"/>
              </a:spcBef>
              <a:buChar char="•"/>
              <a:defRPr sz="109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7239000" indent="-1033463">
              <a:spcBef>
                <a:spcPct val="20000"/>
              </a:spcBef>
              <a:buChar char="–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9307513" indent="-1035050">
              <a:spcBef>
                <a:spcPct val="20000"/>
              </a:spcBef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9764713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10221913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10679113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11136313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buFontTx/>
              <a:buNone/>
            </a:pPr>
            <a:r>
              <a:rPr lang="pt-BR" altLang="pt-BR" sz="6000" b="1">
                <a:latin typeface="Arial" panose="020B0604020202020204" pitchFamily="34" charset="0"/>
                <a:cs typeface="Geneva" pitchFamily="34" charset="0"/>
              </a:rPr>
              <a:t>METODOLOGIA</a:t>
            </a:r>
            <a:endParaRPr lang="pt-BR" altLang="pt-BR" sz="2400">
              <a:latin typeface="Arial" panose="020B0604020202020204" pitchFamily="34" charset="0"/>
              <a:cs typeface="Geneva" pitchFamily="34" charset="0"/>
            </a:endParaRPr>
          </a:p>
          <a:p>
            <a:pPr eaLnBrk="1" hangingPunct="1">
              <a:buFontTx/>
              <a:buNone/>
            </a:pPr>
            <a:r>
              <a:rPr lang="pt-BR" altLang="pt-BR" sz="2400">
                <a:latin typeface="Arial" panose="020B0604020202020204" pitchFamily="34" charset="0"/>
                <a:cs typeface="Geneva" pitchFamily="34" charset="0"/>
              </a:rPr>
              <a:t>Corpo do texto Arial regular tamanho 32pt, podendo ser reduzido para até 24pt, caso a quantidade de texto ultrapasse o espaço delimitado. ...............</a:t>
            </a:r>
          </a:p>
          <a:p>
            <a:pPr eaLnBrk="1" hangingPunct="1">
              <a:buFontTx/>
              <a:buNone/>
            </a:pPr>
            <a:r>
              <a:rPr lang="pt-BR" altLang="pt-BR" sz="2400">
                <a:latin typeface="Arial" panose="020B0604020202020204" pitchFamily="34" charset="0"/>
                <a:cs typeface="Geneva" pitchFamily="34" charset="0"/>
              </a:rPr>
              <a:t>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</a:t>
            </a:r>
          </a:p>
          <a:p>
            <a:pPr eaLnBrk="1" hangingPunct="1">
              <a:buFontTx/>
              <a:buNone/>
            </a:pPr>
            <a:endParaRPr lang="pt-BR" altLang="pt-BR" sz="2400">
              <a:latin typeface="Arial" panose="020B0604020202020204" pitchFamily="34" charset="0"/>
              <a:cs typeface="Geneva" pitchFamily="34" charset="0"/>
            </a:endParaRPr>
          </a:p>
        </p:txBody>
      </p:sp>
      <p:sp>
        <p:nvSpPr>
          <p:cNvPr id="4101" name="Subtitle 2">
            <a:extLst>
              <a:ext uri="{FF2B5EF4-FFF2-40B4-BE49-F238E27FC236}">
                <a16:creationId xmlns:a16="http://schemas.microsoft.com/office/drawing/2014/main" id="{BD7D65C6-B4C6-544F-A635-F46B0B7E8E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16400" y="31472188"/>
            <a:ext cx="14400213" cy="583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20000"/>
              </a:spcBef>
              <a:buChar char="•"/>
              <a:defRPr sz="145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3360738" indent="-1292225">
              <a:spcBef>
                <a:spcPct val="20000"/>
              </a:spcBef>
              <a:buChar char="–"/>
              <a:defRPr sz="127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5170488" indent="-1033463">
              <a:spcBef>
                <a:spcPct val="20000"/>
              </a:spcBef>
              <a:buChar char="•"/>
              <a:defRPr sz="109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7239000" indent="-1033463">
              <a:spcBef>
                <a:spcPct val="20000"/>
              </a:spcBef>
              <a:buChar char="–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9307513" indent="-1035050">
              <a:spcBef>
                <a:spcPct val="20000"/>
              </a:spcBef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9764713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10221913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10679113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11136313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 eaLnBrk="1" hangingPunct="1">
              <a:buFontTx/>
              <a:buNone/>
            </a:pPr>
            <a:r>
              <a:rPr lang="pt-BR" altLang="pt-BR" sz="6000" b="1">
                <a:latin typeface="Arial" panose="020B0604020202020204" pitchFamily="34" charset="0"/>
                <a:cs typeface="Geneva" pitchFamily="34" charset="0"/>
              </a:rPr>
              <a:t>CONCLUSÃO/CONSIDERAÇÕES FINAIS</a:t>
            </a:r>
          </a:p>
          <a:p>
            <a:pPr eaLnBrk="1" hangingPunct="1">
              <a:buFontTx/>
              <a:buNone/>
            </a:pPr>
            <a:r>
              <a:rPr lang="pt-BR" altLang="pt-BR" sz="2400">
                <a:latin typeface="Arial" panose="020B0604020202020204" pitchFamily="34" charset="0"/>
                <a:cs typeface="Geneva" pitchFamily="34" charset="0"/>
              </a:rPr>
              <a:t>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</a:t>
            </a:r>
          </a:p>
          <a:p>
            <a:pPr eaLnBrk="1" hangingPunct="1">
              <a:buFontTx/>
              <a:buNone/>
            </a:pPr>
            <a:r>
              <a:rPr lang="pt-BR" altLang="pt-BR" sz="2400">
                <a:latin typeface="Arial" panose="020B0604020202020204" pitchFamily="34" charset="0"/>
                <a:cs typeface="Geneva" pitchFamily="34" charset="0"/>
              </a:rPr>
              <a:t>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</a:t>
            </a:r>
            <a:endParaRPr lang="en-US" altLang="pt-BR" sz="2400">
              <a:latin typeface="Arial" panose="020B0604020202020204" pitchFamily="34" charset="0"/>
              <a:cs typeface="Geneva" pitchFamily="34" charset="0"/>
            </a:endParaRPr>
          </a:p>
        </p:txBody>
      </p:sp>
      <p:sp>
        <p:nvSpPr>
          <p:cNvPr id="4102" name="Subtitle 2">
            <a:extLst>
              <a:ext uri="{FF2B5EF4-FFF2-40B4-BE49-F238E27FC236}">
                <a16:creationId xmlns:a16="http://schemas.microsoft.com/office/drawing/2014/main" id="{0229975D-DD66-B40F-BEC8-7F32EAC41F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857663" y="37376100"/>
            <a:ext cx="14400212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20000"/>
              </a:spcBef>
              <a:buChar char="•"/>
              <a:defRPr sz="145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3360738" indent="-1292225">
              <a:spcBef>
                <a:spcPct val="20000"/>
              </a:spcBef>
              <a:buChar char="–"/>
              <a:defRPr sz="127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5170488" indent="-1033463">
              <a:spcBef>
                <a:spcPct val="20000"/>
              </a:spcBef>
              <a:buChar char="•"/>
              <a:defRPr sz="109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7239000" indent="-1033463">
              <a:spcBef>
                <a:spcPct val="20000"/>
              </a:spcBef>
              <a:buChar char="–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9307513" indent="-1035050">
              <a:spcBef>
                <a:spcPct val="20000"/>
              </a:spcBef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9764713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10221913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10679113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11136313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buFontTx/>
              <a:buNone/>
            </a:pPr>
            <a:r>
              <a:rPr lang="pt-BR" altLang="pt-BR" sz="6000" b="1">
                <a:latin typeface="Arial" panose="020B0604020202020204" pitchFamily="34" charset="0"/>
                <a:cs typeface="Geneva" pitchFamily="34" charset="0"/>
              </a:rPr>
              <a:t>REFERÊNCIAS </a:t>
            </a:r>
          </a:p>
          <a:p>
            <a:pPr eaLnBrk="1" hangingPunct="1">
              <a:buFontTx/>
              <a:buNone/>
            </a:pPr>
            <a:r>
              <a:rPr lang="pt-BR" altLang="pt-BR" sz="2400">
                <a:latin typeface="Arial" panose="020B0604020202020204" pitchFamily="34" charset="0"/>
                <a:cs typeface="Geneva" pitchFamily="34" charset="0"/>
              </a:rPr>
              <a:t>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</a:t>
            </a:r>
          </a:p>
        </p:txBody>
      </p:sp>
      <p:sp>
        <p:nvSpPr>
          <p:cNvPr id="4103" name="Subtitle 2">
            <a:extLst>
              <a:ext uri="{FF2B5EF4-FFF2-40B4-BE49-F238E27FC236}">
                <a16:creationId xmlns:a16="http://schemas.microsoft.com/office/drawing/2014/main" id="{03E03411-4F88-58EB-DB5A-A21F0CBDB5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9625" y="30281563"/>
            <a:ext cx="14400213" cy="1064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20000"/>
              </a:spcBef>
              <a:buChar char="•"/>
              <a:defRPr sz="145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3360738" indent="-1292225">
              <a:spcBef>
                <a:spcPct val="20000"/>
              </a:spcBef>
              <a:buChar char="–"/>
              <a:defRPr sz="127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5170488" indent="-1033463">
              <a:spcBef>
                <a:spcPct val="20000"/>
              </a:spcBef>
              <a:buChar char="•"/>
              <a:defRPr sz="109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7239000" indent="-1033463">
              <a:spcBef>
                <a:spcPct val="20000"/>
              </a:spcBef>
              <a:buChar char="–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9307513" indent="-1035050">
              <a:spcBef>
                <a:spcPct val="20000"/>
              </a:spcBef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9764713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10221913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10679113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11136313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buFontTx/>
              <a:buNone/>
            </a:pPr>
            <a:r>
              <a:rPr lang="pt-BR" altLang="pt-BR" sz="6000" b="1">
                <a:latin typeface="Arial" panose="020B0604020202020204" pitchFamily="34" charset="0"/>
                <a:cs typeface="Geneva" pitchFamily="34" charset="0"/>
              </a:rPr>
              <a:t>RESULTADOS E DISCUSSÃO</a:t>
            </a:r>
          </a:p>
          <a:p>
            <a:pPr eaLnBrk="1" hangingPunct="1">
              <a:buFontTx/>
              <a:buNone/>
            </a:pPr>
            <a:r>
              <a:rPr lang="pt-BR" altLang="pt-BR" sz="2400">
                <a:latin typeface="Arial" panose="020B0604020202020204" pitchFamily="34" charset="0"/>
                <a:cs typeface="Geneva" pitchFamily="34" charset="0"/>
              </a:rPr>
              <a:t>Corpo do texto Arial regular tamanho 32pt, podendo ser reduzido para até 24pt, caso a quantidade de texto ultrapasse o espaço delimitado. ....</a:t>
            </a:r>
          </a:p>
          <a:p>
            <a:pPr eaLnBrk="1" hangingPunct="1">
              <a:buFontTx/>
              <a:buNone/>
            </a:pPr>
            <a:r>
              <a:rPr lang="pt-BR" altLang="pt-BR" sz="2400">
                <a:latin typeface="Arial" panose="020B0604020202020204" pitchFamily="34" charset="0"/>
                <a:cs typeface="Geneva" pitchFamily="34" charset="0"/>
              </a:rPr>
              <a:t>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</a:t>
            </a:r>
          </a:p>
          <a:p>
            <a:pPr eaLnBrk="1" hangingPunct="1">
              <a:buFontTx/>
              <a:buNone/>
            </a:pPr>
            <a:r>
              <a:rPr lang="pt-BR" altLang="pt-BR" sz="2400">
                <a:latin typeface="Arial" panose="020B0604020202020204" pitchFamily="34" charset="0"/>
                <a:cs typeface="Geneva" pitchFamily="34" charset="0"/>
              </a:rPr>
              <a:t>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</a:t>
            </a:r>
            <a:endParaRPr lang="en-US" altLang="pt-BR" sz="2400">
              <a:latin typeface="Arial" panose="020B0604020202020204" pitchFamily="34" charset="0"/>
              <a:cs typeface="Geneva" pitchFamily="34" charset="0"/>
            </a:endParaRPr>
          </a:p>
        </p:txBody>
      </p:sp>
      <p:sp>
        <p:nvSpPr>
          <p:cNvPr id="4104" name="Rectangle 37">
            <a:extLst>
              <a:ext uri="{FF2B5EF4-FFF2-40B4-BE49-F238E27FC236}">
                <a16:creationId xmlns:a16="http://schemas.microsoft.com/office/drawing/2014/main" id="{9D15A0C3-3C11-11BB-2CA7-47AE9C235E45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1204913" y="4391025"/>
            <a:ext cx="30052962" cy="50800"/>
          </a:xfrm>
          <a:prstGeom prst="rect">
            <a:avLst/>
          </a:prstGeom>
          <a:solidFill>
            <a:srgbClr val="002B7B"/>
          </a:solidFill>
          <a:ln w="38100">
            <a:solidFill>
              <a:srgbClr val="00990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145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3360738" indent="-1292225">
              <a:spcBef>
                <a:spcPct val="20000"/>
              </a:spcBef>
              <a:buChar char="–"/>
              <a:defRPr sz="127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5170488" indent="-1033463">
              <a:spcBef>
                <a:spcPct val="20000"/>
              </a:spcBef>
              <a:buChar char="•"/>
              <a:defRPr sz="109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7239000" indent="-1033463">
              <a:spcBef>
                <a:spcPct val="20000"/>
              </a:spcBef>
              <a:buChar char="–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9307513" indent="-1035050">
              <a:spcBef>
                <a:spcPct val="20000"/>
              </a:spcBef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9764713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10221913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10679113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11136313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pt-BR" sz="1800">
              <a:ea typeface="MS PGothic" panose="020B0600070205080204" pitchFamily="34" charset="-128"/>
            </a:endParaRPr>
          </a:p>
        </p:txBody>
      </p:sp>
      <p:sp>
        <p:nvSpPr>
          <p:cNvPr id="4105" name="Rectangle 37">
            <a:extLst>
              <a:ext uri="{FF2B5EF4-FFF2-40B4-BE49-F238E27FC236}">
                <a16:creationId xmlns:a16="http://schemas.microsoft.com/office/drawing/2014/main" id="{C113E87B-C8FA-889C-C401-8A3E23C173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66825" y="10050463"/>
            <a:ext cx="29960888" cy="46037"/>
          </a:xfrm>
          <a:prstGeom prst="rect">
            <a:avLst/>
          </a:prstGeom>
          <a:solidFill>
            <a:srgbClr val="002B7B"/>
          </a:solidFill>
          <a:ln w="38100">
            <a:solidFill>
              <a:srgbClr val="00990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har char="•"/>
              <a:defRPr sz="145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3360738" indent="-1292225">
              <a:spcBef>
                <a:spcPct val="20000"/>
              </a:spcBef>
              <a:buChar char="–"/>
              <a:defRPr sz="127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5170488" indent="-1033463">
              <a:spcBef>
                <a:spcPct val="20000"/>
              </a:spcBef>
              <a:buChar char="•"/>
              <a:defRPr sz="109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7239000" indent="-1033463">
              <a:spcBef>
                <a:spcPct val="20000"/>
              </a:spcBef>
              <a:buChar char="–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9307513" indent="-1035050">
              <a:spcBef>
                <a:spcPct val="20000"/>
              </a:spcBef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9764713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10221913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10679113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11136313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pt-BR" sz="1800">
              <a:ea typeface="MS PGothic" panose="020B0600070205080204" pitchFamily="34" charset="-128"/>
            </a:endParaRPr>
          </a:p>
        </p:txBody>
      </p:sp>
      <p:sp>
        <p:nvSpPr>
          <p:cNvPr id="4106" name="Subtitle 2">
            <a:extLst>
              <a:ext uri="{FF2B5EF4-FFF2-40B4-BE49-F238E27FC236}">
                <a16:creationId xmlns:a16="http://schemas.microsoft.com/office/drawing/2014/main" id="{BB962E31-CAEB-C931-3209-565B41CF64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4913" y="11857038"/>
            <a:ext cx="14400212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20000"/>
              </a:spcBef>
              <a:buChar char="•"/>
              <a:defRPr sz="145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3360738" indent="-1292225">
              <a:spcBef>
                <a:spcPct val="20000"/>
              </a:spcBef>
              <a:buChar char="–"/>
              <a:defRPr sz="127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5170488" indent="-1033463">
              <a:spcBef>
                <a:spcPct val="20000"/>
              </a:spcBef>
              <a:buChar char="•"/>
              <a:defRPr sz="109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7239000" indent="-1033463">
              <a:spcBef>
                <a:spcPct val="20000"/>
              </a:spcBef>
              <a:buChar char="–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9307513" indent="-1035050">
              <a:spcBef>
                <a:spcPct val="20000"/>
              </a:spcBef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9764713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10221913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10679113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11136313" indent="-10350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buFontTx/>
              <a:buNone/>
            </a:pPr>
            <a:r>
              <a:rPr lang="pt-BR" altLang="pt-BR" sz="6000" b="1">
                <a:latin typeface="Arial" panose="020B0604020202020204" pitchFamily="34" charset="0"/>
                <a:cs typeface="Geneva" pitchFamily="34" charset="0"/>
              </a:rPr>
              <a:t>INTRODUÇÃO</a:t>
            </a:r>
          </a:p>
          <a:p>
            <a:pPr eaLnBrk="1" hangingPunct="1">
              <a:buFontTx/>
              <a:buNone/>
            </a:pPr>
            <a:r>
              <a:rPr lang="pt-BR" altLang="pt-BR" sz="2400">
                <a:latin typeface="Arial" panose="020B0604020202020204" pitchFamily="34" charset="0"/>
                <a:cs typeface="Geneva" pitchFamily="34" charset="0"/>
              </a:rPr>
              <a:t>Corpo do texto Arial regular tamanho 32pt, podendo ser reduzido para até 24pt, caso a quantidade de texto ultrapasse o espaço delimitado. .....................................................................................</a:t>
            </a:r>
          </a:p>
          <a:p>
            <a:pPr eaLnBrk="1" hangingPunct="1">
              <a:buFontTx/>
              <a:buNone/>
            </a:pPr>
            <a:r>
              <a:rPr lang="pt-BR" altLang="pt-BR" sz="2400">
                <a:latin typeface="Arial" panose="020B0604020202020204" pitchFamily="34" charset="0"/>
                <a:cs typeface="Geneva" pitchFamily="34" charset="0"/>
              </a:rPr>
              <a:t>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</a:t>
            </a:r>
          </a:p>
          <a:p>
            <a:pPr eaLnBrk="1" hangingPunct="1">
              <a:buFontTx/>
              <a:buNone/>
            </a:pPr>
            <a:r>
              <a:rPr lang="pt-BR" altLang="pt-BR" sz="2400">
                <a:latin typeface="Arial" panose="020B0604020202020204" pitchFamily="34" charset="0"/>
                <a:cs typeface="Geneva" pitchFamily="34" charset="0"/>
              </a:rPr>
              <a:t>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</a:t>
            </a:r>
            <a:endParaRPr lang="en-US" altLang="pt-BR" sz="2400">
              <a:latin typeface="Arial" panose="020B0604020202020204" pitchFamily="34" charset="0"/>
              <a:cs typeface="Geneva" pitchFamily="34" charset="0"/>
            </a:endParaRPr>
          </a:p>
        </p:txBody>
      </p:sp>
      <p:sp>
        <p:nvSpPr>
          <p:cNvPr id="4107" name="Retângulo 2">
            <a:extLst>
              <a:ext uri="{FF2B5EF4-FFF2-40B4-BE49-F238E27FC236}">
                <a16:creationId xmlns:a16="http://schemas.microsoft.com/office/drawing/2014/main" id="{F2B5B3A6-0130-8301-6C0A-579F2AE2E9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808450" y="19621500"/>
            <a:ext cx="16202025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pt-BR" altLang="pt-BR">
                <a:latin typeface="Arial" panose="020B0604020202020204" pitchFamily="34" charset="0"/>
                <a:cs typeface="Geneva" pitchFamily="34" charset="0"/>
              </a:rPr>
              <a:t>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 nnnnnnnnnnbbbbbbbbbbbbbbbaaaaaaaaaaaaaaaaaaacccccccckkkkkkkkkkkkkkkkkkkpppppppppppppppp</a:t>
            </a:r>
            <a:endParaRPr lang="pt-BR" altLang="pt-BR"/>
          </a:p>
        </p:txBody>
      </p:sp>
      <p:pic>
        <p:nvPicPr>
          <p:cNvPr id="4108" name="Picture 15" descr="Gráfico subindo e seta vermelha Gráfico de barra com seta Conceito de negócio">
            <a:extLst>
              <a:ext uri="{FF2B5EF4-FFF2-40B4-BE49-F238E27FC236}">
                <a16:creationId xmlns:a16="http://schemas.microsoft.com/office/drawing/2014/main" id="{9925E1E1-DAD0-7682-C029-CF28EC49CD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400" y="10937875"/>
            <a:ext cx="13369925" cy="751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17" descr="Velho carvalho sem folhas em uma floresta com o céu azul">
            <a:extLst>
              <a:ext uri="{FF2B5EF4-FFF2-40B4-BE49-F238E27FC236}">
                <a16:creationId xmlns:a16="http://schemas.microsoft.com/office/drawing/2014/main" id="{9A480285-65A7-06BF-689A-29C4FFC0FE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50" y="24406225"/>
            <a:ext cx="4972050" cy="596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F3C6113E-2839-D564-1734-FC5BDC9E1F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9050" y="14287"/>
            <a:ext cx="33085087" cy="2221706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Estrutura padrão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33CCCC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ADE2E2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205</Words>
  <Application>Microsoft Office PowerPoint</Application>
  <PresentationFormat>Personalizar</PresentationFormat>
  <Paragraphs>20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2" baseType="lpstr">
      <vt:lpstr>Estrutura padrão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UniRV</dc:creator>
  <cp:lastModifiedBy>Sabrina Marcaci</cp:lastModifiedBy>
  <cp:revision>261</cp:revision>
  <dcterms:created xsi:type="dcterms:W3CDTF">2007-11-19T21:30:54Z</dcterms:created>
  <dcterms:modified xsi:type="dcterms:W3CDTF">2026-09-03T16:27:47Z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1046-10.2.0.5965</vt:lpwstr>
  </property>
</Properties>
</file>