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33CC"/>
    <a:srgbClr val="0066FF"/>
    <a:srgbClr val="0099FF"/>
    <a:srgbClr val="33CCFF"/>
    <a:srgbClr val="339933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09-03T14:13:03.762"/>
  </p1510:revLst>
</p1510:revInfo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2168"/>
  </p:normalViewPr>
  <p:slideViewPr>
    <p:cSldViewPr>
      <p:cViewPr varScale="1">
        <p:scale>
          <a:sx n="14" d="100"/>
          <a:sy n="14" d="100"/>
        </p:scale>
        <p:origin x="3072" y="204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FC640246-E059-89CB-6D34-DD092278B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9F27A3-00AE-DFEF-0F1E-F01F3919BB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34023B3-822A-4034-9D50-DB0A35119CA3}" type="datetimeFigureOut">
              <a:rPr lang="pt-BR"/>
              <a:pPr>
                <a:defRPr/>
              </a:pPr>
              <a:t>03/09/2026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3450EF-6DA3-824F-43DE-0B0796FF94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9462349-D5D3-1872-9793-0EADCF99ED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0BC3FCA-1558-4B5D-82F5-6A1C2B17D4F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8AA03B5-E122-5E57-9175-9ADE014EDAA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8D3CA9F-667C-20E3-1225-B84DC1346A3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8CEDCBB-4061-FF3D-0A16-94D727792DC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31367C8-ACAD-C3D5-BF59-BE495351924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BFBFFA1-BF6E-1496-E775-FD7CB60E1F6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5301591-E4BD-EDE0-6890-E890351DDB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6728434-1688-4884-B261-DA0B4071CD1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14626" y="11836400"/>
            <a:ext cx="30765750" cy="81661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29251" y="21590000"/>
            <a:ext cx="25336500" cy="97361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B60DFF-78A5-161D-888F-64FEE096A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4B949B-51F9-57AE-8617-17CE8787CE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19A500-9F8E-6DC7-2D78-5AAED759F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2728D-891A-459B-A16F-363C57D0C56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828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616677-3455-CBBE-3E30-D5CBDB2676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FCC2B6-F739-915A-D51C-B371A9D01C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0BD9E1-C1E6-BD4D-CAB8-9CDF40FDD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041CB4-8693-48F0-B74F-ADA343A9478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22934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9088" y="24482427"/>
            <a:ext cx="30765750" cy="75676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859088" y="16148052"/>
            <a:ext cx="30765750" cy="83343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7CC4C1-2472-3E07-12ED-24EE4F145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9101BC-AC17-A06B-4EA4-71F145B493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6CD3C9-1D72-086D-243E-50A1A76792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9E9E0C-61E3-4774-B847-DFC194F6403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6282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714626" y="11006138"/>
            <a:ext cx="15306675" cy="2286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173701" y="11006138"/>
            <a:ext cx="15306675" cy="2286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6F0408-42BD-8FC4-E41D-DA66C75E95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48F74D-F092-A932-AA7B-A5BFE93C62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B6EC1-5EB7-5B01-4016-964F018FF4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077138-86E0-4BA3-AE90-AECD1DFE321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02939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50" y="1525588"/>
            <a:ext cx="32575500" cy="6350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09751" y="8528052"/>
            <a:ext cx="15992475" cy="3554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809751" y="12082463"/>
            <a:ext cx="15992475" cy="21951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8386426" y="8528052"/>
            <a:ext cx="15998825" cy="3554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8386426" y="12082463"/>
            <a:ext cx="15998825" cy="21951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A94D7A-E9EE-0324-8C8C-E8EACE40ED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D14C783-EB7A-9148-3492-83C026C809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7A7647F-EB64-976B-EA81-ADD3CD03A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26D5DD-65BA-4846-9E63-DEB2C216C95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2494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B52EB4-5EE9-DCBD-FA93-8BAB47F0F2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DF9DF70-C162-94DB-A8C7-BC45E715B2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ED847F8-F001-7123-FFDB-731E5CB9D5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0CE935-16B9-4864-A90E-05DF826C235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51115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BE6D025-5393-43EC-F019-DD455875D0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50C52DE-E8EE-A12E-B659-34C76D502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E65F2B1-705E-3D20-6275-CD1F731FC1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A757B4-A601-48A3-B827-E0B56999DDA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8895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9750" y="1517652"/>
            <a:ext cx="11907838" cy="6454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150976" y="1517652"/>
            <a:ext cx="20234275" cy="32516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09750" y="7972425"/>
            <a:ext cx="11907838" cy="2606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A215D3-4422-A141-02D3-DE0A5B8AEC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0199EF-5BB3-F96C-DDB8-3F4B89E1F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B14F84-DF2D-FE0A-D803-5343E14903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E89B5-1F8D-478D-B7FA-7FD67BF4D6C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254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4538" y="26670002"/>
            <a:ext cx="21717000" cy="31480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094538" y="3403600"/>
            <a:ext cx="21717000" cy="2286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094538" y="29818015"/>
            <a:ext cx="21717000" cy="44719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ED052A-97EF-46B0-4223-6E0C58BA0F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6C963D-53C1-3CD6-8EC6-71D2623971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31AA56-2DB1-24D4-44A8-E804ACE8D6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66C3A-F235-40C2-9171-E1682DB957C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809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28411D-DDBC-8F73-BBAD-80EC2A05F7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F63300-CAAB-5CC6-0229-DF27FE695D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0EA1E6-DF54-4B65-5B73-2DD7F99F6C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29721-1C71-4188-B49E-846E16E4CEE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0492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5788939" y="3386138"/>
            <a:ext cx="7691437" cy="30480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714626" y="3386138"/>
            <a:ext cx="22921913" cy="304800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E87BD9-ECFF-FE00-B1CE-5D3C5DC6E4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D39B61-7BB4-BFCB-B222-CD8E567E3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A27099-2E6C-1592-1766-CD1D2D3D56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0841FF-8352-4888-9E09-34E01F10CD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0236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4A2F6EC-2910-C327-7E3D-1441D9BD03B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430463" y="3840163"/>
            <a:ext cx="2754312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FD05DC3-2627-A868-4106-48DDA3BF2B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430463" y="12480925"/>
            <a:ext cx="27543125" cy="259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1DBF45-41A1-D971-4A1B-F7337DBE41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0463" y="39365238"/>
            <a:ext cx="675005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eaLnBrk="1" hangingPunct="1">
              <a:defRPr sz="6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9766687-7E30-F264-B5AB-47A1DC3A0E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65238"/>
            <a:ext cx="1026160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/>
          <a:lstStyle>
            <a:lvl1pPr algn="ctr" eaLnBrk="1" hangingPunct="1">
              <a:defRPr sz="6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705CE8-3158-6C5D-E758-584A524A47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65238"/>
            <a:ext cx="6750050" cy="28813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413656" tIns="206828" rIns="413656" bIns="2068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300"/>
            </a:lvl1pPr>
          </a:lstStyle>
          <a:p>
            <a:fld id="{49F890A2-6E27-446C-86A9-4D3B98BA40CA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2pPr>
      <a:lvl3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3pPr>
      <a:lvl4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4pPr>
      <a:lvl5pPr algn="ctr" defTabSz="4137025" rtl="0" eaLnBrk="0" fontAlgn="base" hangingPunct="0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5pPr>
      <a:lvl6pPr marL="4572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6pPr>
      <a:lvl7pPr marL="9144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defTabSz="4137025" rtl="0" fontAlgn="base">
        <a:spcBef>
          <a:spcPct val="0"/>
        </a:spcBef>
        <a:spcAft>
          <a:spcPct val="0"/>
        </a:spcAft>
        <a:defRPr sz="199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1550988" indent="-1550988" algn="l" defTabSz="4137025" rtl="0" eaLnBrk="0" fontAlgn="base" hangingPunct="0">
        <a:spcBef>
          <a:spcPct val="20000"/>
        </a:spcBef>
        <a:spcAft>
          <a:spcPct val="0"/>
        </a:spcAft>
        <a:buChar char="•"/>
        <a:defRPr sz="14500">
          <a:solidFill>
            <a:schemeClr val="tx1"/>
          </a:solidFill>
          <a:latin typeface="+mn-lt"/>
          <a:ea typeface="+mn-ea"/>
          <a:cs typeface="+mn-cs"/>
        </a:defRPr>
      </a:lvl1pPr>
      <a:lvl2pPr marL="3360738" indent="-1292225" algn="l" defTabSz="4137025" rtl="0" eaLnBrk="0" fontAlgn="base" hangingPunct="0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170488" indent="-1033463" algn="l" defTabSz="4137025" rtl="0" eaLnBrk="0" fontAlgn="base" hangingPunct="0">
        <a:spcBef>
          <a:spcPct val="20000"/>
        </a:spcBef>
        <a:spcAft>
          <a:spcPct val="0"/>
        </a:spcAft>
        <a:buChar char="•"/>
        <a:defRPr sz="10900">
          <a:solidFill>
            <a:schemeClr val="tx1"/>
          </a:solidFill>
          <a:latin typeface="+mn-lt"/>
        </a:defRPr>
      </a:lvl3pPr>
      <a:lvl4pPr marL="7239000" indent="-1033463" algn="l" defTabSz="4137025" rtl="0" eaLnBrk="0" fontAlgn="base" hangingPunct="0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4pPr>
      <a:lvl5pPr marL="9307513" indent="-1035050" algn="l" defTabSz="4137025" rtl="0" eaLnBrk="0" fontAlgn="base" hangingPunct="0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5pPr>
      <a:lvl6pPr marL="97650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6pPr>
      <a:lvl7pPr marL="102222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7pPr>
      <a:lvl8pPr marL="106794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8pPr>
      <a:lvl9pPr marL="11136630" indent="-1035050" algn="l" defTabSz="4137025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B3FA9C7D-EDDD-27EB-98E0-FC5B469D5388}"/>
              </a:ext>
            </a:extLst>
          </p:cNvPr>
          <p:cNvSpPr txBox="1"/>
          <p:nvPr/>
        </p:nvSpPr>
        <p:spPr>
          <a:xfrm>
            <a:off x="1147763" y="5238750"/>
            <a:ext cx="30110112" cy="22129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65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Arial, negrito, corpo 72pt, podendo ser reduzido para até corpo 60, caso a quantidade de texto ultrapasse o espaço delimitado</a:t>
            </a:r>
            <a:endParaRPr lang="en-US" sz="6500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B5EE63C-9139-13D9-0CEA-56552D455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0463" y="7381875"/>
            <a:ext cx="27544712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>
                <a:latin typeface="Calibri" panose="020F0502020204030204" pitchFamily="34" charset="0"/>
                <a:cs typeface="Geneva" pitchFamily="34" charset="0"/>
              </a:rPr>
              <a:t>Nomes dos autores: arial, negrito, corpo 40pt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>
                <a:latin typeface="Calibri" panose="020F0502020204030204" pitchFamily="34" charset="0"/>
                <a:cs typeface="Geneva" pitchFamily="34" charset="0"/>
              </a:rPr>
              <a:t>Formação acadêmica e unidade acadêmica: arial, regular, corpo 30pt </a:t>
            </a:r>
            <a:endParaRPr lang="en-US" altLang="pt-BR" sz="400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4100" name="Subtitle 2">
            <a:extLst>
              <a:ext uri="{FF2B5EF4-FFF2-40B4-BE49-F238E27FC236}">
                <a16:creationId xmlns:a16="http://schemas.microsoft.com/office/drawing/2014/main" id="{B8F33383-6E13-2639-F38E-F14ED9518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438" y="19945350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METODOLOGIA</a:t>
            </a:r>
            <a:endParaRPr lang="pt-BR" altLang="pt-BR" sz="2400">
              <a:latin typeface="Arial" panose="020B0604020202020204" pitchFamily="34" charset="0"/>
              <a:cs typeface="Geneva" pitchFamily="34" charset="0"/>
            </a:endParaRP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endParaRPr lang="pt-BR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4101" name="Subtitle 2">
            <a:extLst>
              <a:ext uri="{FF2B5EF4-FFF2-40B4-BE49-F238E27FC236}">
                <a16:creationId xmlns:a16="http://schemas.microsoft.com/office/drawing/2014/main" id="{8B9FA351-86EF-5C9F-4194-59D4F3823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400" y="31472188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CONCLUSÃO/CONSIDERAÇÕES FINAIS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4102" name="Subtitle 2">
            <a:extLst>
              <a:ext uri="{FF2B5EF4-FFF2-40B4-BE49-F238E27FC236}">
                <a16:creationId xmlns:a16="http://schemas.microsoft.com/office/drawing/2014/main" id="{7279E15F-9D98-35D8-CEE4-59519EB69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7663" y="37376100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</p:txBody>
      </p:sp>
      <p:sp>
        <p:nvSpPr>
          <p:cNvPr id="4103" name="Subtitle 2">
            <a:extLst>
              <a:ext uri="{FF2B5EF4-FFF2-40B4-BE49-F238E27FC236}">
                <a16:creationId xmlns:a16="http://schemas.microsoft.com/office/drawing/2014/main" id="{C69C79C0-9E26-EF68-E406-87074BE14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5" y="30281563"/>
            <a:ext cx="14400213" cy="1064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RESULTADOS E DISCUSSÃO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4104" name="Rectangle 37">
            <a:extLst>
              <a:ext uri="{FF2B5EF4-FFF2-40B4-BE49-F238E27FC236}">
                <a16:creationId xmlns:a16="http://schemas.microsoft.com/office/drawing/2014/main" id="{356210DB-08F9-D344-0FB3-55669287DC8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204913" y="4391025"/>
            <a:ext cx="30052962" cy="50800"/>
          </a:xfrm>
          <a:prstGeom prst="rect">
            <a:avLst/>
          </a:prstGeom>
          <a:solidFill>
            <a:srgbClr val="002B7B"/>
          </a:solidFill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4105" name="Rectangle 37">
            <a:extLst>
              <a:ext uri="{FF2B5EF4-FFF2-40B4-BE49-F238E27FC236}">
                <a16:creationId xmlns:a16="http://schemas.microsoft.com/office/drawing/2014/main" id="{C3D27E84-C54C-16E5-7017-93B45F9DB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825" y="10050463"/>
            <a:ext cx="29960888" cy="46037"/>
          </a:xfrm>
          <a:prstGeom prst="rect">
            <a:avLst/>
          </a:prstGeom>
          <a:solidFill>
            <a:srgbClr val="002B7B"/>
          </a:solidFill>
          <a:ln w="38100">
            <a:solidFill>
              <a:srgbClr val="0099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4106" name="Subtitle 2">
            <a:extLst>
              <a:ext uri="{FF2B5EF4-FFF2-40B4-BE49-F238E27FC236}">
                <a16:creationId xmlns:a16="http://schemas.microsoft.com/office/drawing/2014/main" id="{5AA6224C-2DBE-19BA-0584-5A3B2EFA5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1857038"/>
            <a:ext cx="14400212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</a:p>
          <a:p>
            <a:pPr eaLnBrk="1" hangingPunct="1">
              <a:buFontTx/>
              <a:buNone/>
            </a:pPr>
            <a:r>
              <a:rPr lang="pt-BR" altLang="pt-BR" sz="240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en-US" altLang="pt-BR" sz="240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4107" name="Retângulo 2">
            <a:extLst>
              <a:ext uri="{FF2B5EF4-FFF2-40B4-BE49-F238E27FC236}">
                <a16:creationId xmlns:a16="http://schemas.microsoft.com/office/drawing/2014/main" id="{B8B71E9E-F259-F976-CBD4-CC4E7EE3E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08450" y="19621500"/>
            <a:ext cx="1620202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</a:t>
            </a:r>
            <a:endParaRPr lang="pt-BR" altLang="pt-BR"/>
          </a:p>
        </p:txBody>
      </p:sp>
      <p:pic>
        <p:nvPicPr>
          <p:cNvPr id="4108" name="Picture 15" descr="Gráfico subindo e seta vermelha Gráfico de barra com seta Conceito de negócio">
            <a:extLst>
              <a:ext uri="{FF2B5EF4-FFF2-40B4-BE49-F238E27FC236}">
                <a16:creationId xmlns:a16="http://schemas.microsoft.com/office/drawing/2014/main" id="{06B4F9A5-4F12-6E4E-6E36-D492BF60D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0" y="10937875"/>
            <a:ext cx="13369925" cy="751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7" descr="Velho carvalho sem folhas em uma floresta com o céu azul">
            <a:extLst>
              <a:ext uri="{FF2B5EF4-FFF2-40B4-BE49-F238E27FC236}">
                <a16:creationId xmlns:a16="http://schemas.microsoft.com/office/drawing/2014/main" id="{573F5477-4498-8268-5518-0B44F613D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0" y="24406225"/>
            <a:ext cx="4972050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2E971E1-21E3-279D-9D4D-8CCC64E11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8575" y="-21431"/>
            <a:ext cx="35161537" cy="229314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33CCCC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DE2E2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205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Estrutura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UniRV</dc:creator>
  <cp:lastModifiedBy>Sabrina Marcaci</cp:lastModifiedBy>
  <cp:revision>260</cp:revision>
  <dcterms:created xsi:type="dcterms:W3CDTF">2007-11-19T21:30:54Z</dcterms:created>
  <dcterms:modified xsi:type="dcterms:W3CDTF">2026-09-03T14:15:12Z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1046-10.2.0.5965</vt:lpwstr>
  </property>
</Properties>
</file>