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9F65-42C9-4E24-855C-09869595110D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DE0B-5EB1-4FE2-B631-09FEED1F2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9F65-42C9-4E24-855C-09869595110D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DE0B-5EB1-4FE2-B631-09FEED1F2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25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9F65-42C9-4E24-855C-09869595110D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DE0B-5EB1-4FE2-B631-09FEED1F2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9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9F65-42C9-4E24-855C-09869595110D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DE0B-5EB1-4FE2-B631-09FEED1F2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66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9F65-42C9-4E24-855C-09869595110D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DE0B-5EB1-4FE2-B631-09FEED1F2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72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9F65-42C9-4E24-855C-09869595110D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DE0B-5EB1-4FE2-B631-09FEED1F2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35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9F65-42C9-4E24-855C-09869595110D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DE0B-5EB1-4FE2-B631-09FEED1F2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89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9F65-42C9-4E24-855C-09869595110D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DE0B-5EB1-4FE2-B631-09FEED1F2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30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9F65-42C9-4E24-855C-09869595110D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DE0B-5EB1-4FE2-B631-09FEED1F2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43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9F65-42C9-4E24-855C-09869595110D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DE0B-5EB1-4FE2-B631-09FEED1F2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8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9F65-42C9-4E24-855C-09869595110D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DE0B-5EB1-4FE2-B631-09FEED1F2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34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9F65-42C9-4E24-855C-09869595110D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7DE0B-5EB1-4FE2-B631-09FEED1F26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08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-84083"/>
            <a:ext cx="12593720" cy="70787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46387" y="546539"/>
            <a:ext cx="3037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</a:rPr>
              <a:t>Título do</a:t>
            </a:r>
          </a:p>
          <a:p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</a:rPr>
              <a:t>Trabalho</a:t>
            </a:r>
            <a:endParaRPr lang="pt-B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25213" y="1993089"/>
            <a:ext cx="2039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NOME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PESQUISADOR</a:t>
            </a:r>
            <a:endParaRPr lang="pt-BR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8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95461" cy="87235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62151" y="1776248"/>
            <a:ext cx="3689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TEXTO,</a:t>
            </a:r>
            <a:r>
              <a:rPr lang="pt-BR" dirty="0" smtClean="0"/>
              <a:t> TEXTO,TEXTO,TEXTO, TEXTO,TEXTO,TEXTO,TEXTO,TEXTO,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42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95461" cy="87235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62151" y="1776248"/>
            <a:ext cx="3689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TEXTO,</a:t>
            </a:r>
            <a:r>
              <a:rPr lang="pt-BR" dirty="0" smtClean="0"/>
              <a:t> TEXTO,TEXTO,TEXTO, TEXTO,TEXTO,TEXTO,TEXTO,TEXTO,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158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05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Sabrina Marcaci</dc:creator>
  <cp:lastModifiedBy>Sabrina Marcaci</cp:lastModifiedBy>
  <cp:revision>1</cp:revision>
  <dcterms:created xsi:type="dcterms:W3CDTF">2025-11-06T12:29:45Z</dcterms:created>
  <dcterms:modified xsi:type="dcterms:W3CDTF">2025-11-06T12:32:33Z</dcterms:modified>
</cp:coreProperties>
</file>